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9" r:id="rId5"/>
    <p:sldId id="270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62"/>
    <p:restoredTop sz="96327"/>
  </p:normalViewPr>
  <p:slideViewPr>
    <p:cSldViewPr snapToGrid="0" snapToObjects="1">
      <p:cViewPr varScale="1">
        <p:scale>
          <a:sx n="161" d="100"/>
          <a:sy n="161" d="100"/>
        </p:scale>
        <p:origin x="22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C2BDA-EE05-4449-9F43-3BB9A1EB5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7ACCC-87F9-CA41-9C2E-BEB615EF8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3267F-1FF6-8543-9A1C-22A439E2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5C62C-3E5A-F94B-9B5D-0F9440B1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BFE1B-9492-8E44-B920-01DD119F3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37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402B-11DC-FB42-97CC-6D755479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71E5C-2AD8-8D48-96E0-7C953CC42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30FFB-7EFF-564A-95AB-A1E69B50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CCB60-F870-3042-9007-B894089B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C987D-BB0C-4846-B1E5-6AF9CFB27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6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415591-008B-B943-9601-FBCF7EE56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FB8DF-6587-BE46-9964-730EFE586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C2D28-BA75-3248-9292-4C42801BC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0F2F5-CA9A-9248-874C-5725976B6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C66F4-81E4-FC4E-B740-0B8DE2409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286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0E70-7E53-D44C-AD11-ED5F4970A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CF27E-7137-D84C-A245-76AE8ADAE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E220F-FFE1-4A4D-BFAC-F27F6044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BBC19-F220-D843-9EC8-DD8F9E351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ACBBD-9B91-A246-AED6-B2F0E2DF0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8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11DC-97D2-8D4D-B1C0-EE7DAB1E4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0FB52-596D-E041-8531-0A7AA1F04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2F239-4A92-684F-A951-CA6527CD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67D2D-0FBF-EE49-A084-426CFBA8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89E25-3215-4243-97F0-AA8654726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2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25622-7667-4D4E-BCC1-B010EF98A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8A3CD-3099-504D-934E-5B77D45F70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3140F3-AE12-854D-A2CA-9734AD811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3EE02-70FC-4A4B-9CB0-44AD54284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37205-5817-DB47-B0B3-470B7E3D3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C447F-8D2F-174A-8DE3-5256E4AB7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42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8D1FA-5959-8E48-B62C-943B47DF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33229-3683-E44A-889E-136F00576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B50AE-2FD4-DB43-9C78-7A4003A04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56116-01CA-9D46-9ACA-3392FD739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C2975C-881C-A444-9C0C-8C25A7C8C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B1EF1E-8FE8-B84D-A3CA-DB600F25A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CDC124-6482-3949-95FC-F0ADA7755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EA60E4-6F12-A040-A3F5-64F02481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5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F42A-32F8-D445-906F-D2496C9A2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735CF-5B7F-0D40-8C69-94AD973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A830E-ADE4-9749-9D78-92619069B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665E7-42FC-344B-9770-8B9725450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08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B0C3D-9625-FB45-82DE-6D5467011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0B5358-1371-5241-8F5E-39394D4C8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B9B29D-EB47-5141-BA37-C8E282E7B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1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B2C24-1812-EE40-8A4A-8453AADED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A26B-A269-2545-B348-683308DF0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4909B-818E-E044-A21E-26D4F7F88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FDA7B-679D-E145-B1BB-3EC4C33AD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7BC78-6ADA-6248-846E-230939B9A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0A391-CFFF-804B-B666-B4333E77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7FB0-0517-AD42-A6F4-D9F889C4C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D0261-8D97-3240-9070-B68E1DE39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3470A-1D89-4242-B893-8A78D760A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7A9CF-FA24-704E-A516-E00AA57A1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487E1-A329-E045-B2AB-59B05543F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6CBAC-0A4A-3E4C-9DCA-52477FBD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48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6A88BC-696C-844B-B210-5825FF211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D5183-A706-8E4D-AD8F-2270390FE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C40D2-955D-0A4F-8768-86D570627B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32936-39FC-9447-B2D8-ADBBB2555A10}" type="datetimeFigureOut">
              <a:rPr lang="en-US" smtClean="0"/>
              <a:t>6/18/21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CC096-F41E-9547-B23A-C4C772550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AEFF2-B5CC-EF45-B31A-F5889417E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0B814-E5C6-1B4B-AAEA-643A345B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79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862E03-4BFD-E044-9F8A-4133D4080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5226"/>
            <a:ext cx="12192000" cy="564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57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00036B-B66E-454D-823C-5B80A6EF2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708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3EAC00-71C8-CA43-BB9C-A85BED907115}"/>
              </a:ext>
            </a:extLst>
          </p:cNvPr>
          <p:cNvSpPr/>
          <p:nvPr/>
        </p:nvSpPr>
        <p:spPr>
          <a:xfrm>
            <a:off x="10775092" y="5857103"/>
            <a:ext cx="1272746" cy="296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183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E6D5DE-0127-994A-B822-0BAD79133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317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425245D-14EB-7C46-94D3-BC005FDA0F15}"/>
              </a:ext>
            </a:extLst>
          </p:cNvPr>
          <p:cNvSpPr/>
          <p:nvPr/>
        </p:nvSpPr>
        <p:spPr>
          <a:xfrm>
            <a:off x="11664778" y="1742302"/>
            <a:ext cx="527222" cy="432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441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5D0388-B060-E243-805D-C6B86F5CA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714"/>
            <a:ext cx="12192000" cy="26209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25ACFE-77A7-2A4D-9842-4F907F16D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09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4901F-B412-F14D-ABB8-243053C37154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78A31D-0D18-B84F-A921-1118BF998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714"/>
            <a:ext cx="12192000" cy="52364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213264-6CF1-CE4C-8560-AA1839EDC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6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4901F-B412-F14D-ABB8-243053C37154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7BC83-205A-984C-8433-8B234516B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714"/>
            <a:ext cx="12192000" cy="52687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223603A-1B00-EF47-B8E1-9D875C6E2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02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4901F-B412-F14D-ABB8-243053C37154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833940-C9D5-1749-86AC-EA924EDFF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714"/>
            <a:ext cx="12192000" cy="5357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F57A37-6CE0-1C4C-9324-D723D3D70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27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BCD2A4-A8D2-AD40-8D65-C4E358242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275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408A04-A12F-6944-8B70-F5F4FB01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24063"/>
            <a:ext cx="12192000" cy="250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54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B13008-1050-F344-8DE9-35264D6ECF1D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8F44D3-646B-484D-8F22-B004C65A1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27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2DC59F-C18C-0A4F-80C9-BDD6CF1F4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9025"/>
            <a:ext cx="12192000" cy="524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73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3B3F0A-8572-FB48-BC25-2E0A7B107DE1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AA8E79-5630-6F46-B3BD-1296BDD21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27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DBCE18-0F33-FD4A-B44F-8ABB34DF6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743"/>
            <a:ext cx="12192000" cy="525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39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E85415-DB58-F741-94C7-7894765B35A9}"/>
              </a:ext>
            </a:extLst>
          </p:cNvPr>
          <p:cNvSpPr/>
          <p:nvPr/>
        </p:nvSpPr>
        <p:spPr>
          <a:xfrm>
            <a:off x="11380573" y="1107026"/>
            <a:ext cx="811427" cy="8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AD8AB6-2EDE-7147-9ACB-8B6BE59C0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027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C9D9D8-9BBF-2947-8CCA-CCF6E1C4A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9576"/>
            <a:ext cx="12192000" cy="5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956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Shoesmith</dc:creator>
  <cp:lastModifiedBy>Alan Shoesmith</cp:lastModifiedBy>
  <cp:revision>8</cp:revision>
  <dcterms:created xsi:type="dcterms:W3CDTF">2021-06-08T04:15:15Z</dcterms:created>
  <dcterms:modified xsi:type="dcterms:W3CDTF">2021-06-18T16:36:19Z</dcterms:modified>
</cp:coreProperties>
</file>

<file path=docProps/thumbnail.jpeg>
</file>